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PT Sans Narrow"/>
      <p:regular r:id="rId20"/>
      <p:bold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regular.fntdata"/><Relationship Id="rId22" Type="http://schemas.openxmlformats.org/officeDocument/2006/relationships/font" Target="fonts/OpenSans-regular.fntdata"/><Relationship Id="rId21" Type="http://schemas.openxmlformats.org/officeDocument/2006/relationships/font" Target="fonts/PTSansNarrow-bold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give a presentation where you introduce the game, and talk about what technically challenging components your game contains and how you approached them (5 minutes) </a:t>
            </a:r>
            <a:r>
              <a:rPr lang="en-GB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	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e23c77a1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e23c77a1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6a336207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6a336207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6a34134c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6a34134c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6a9f4c63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6a9f4c63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e23c77a15_0_1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e23c77a15_0_1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6a33620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6a33620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6a34134c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6a34134c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Fit the target audience 7+,  kids.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Takes place in a castle, the main color is gray, dark blue, a lot of cold colors.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Used a lot of texture of bricks in the game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3d models of the main characters fit the collage very well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6a34134c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6a34134c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Interactables: buttons, pulley handle, pressure plate (add photo)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Randomized Sound effects for door open, pendulum, key, moving platform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background music creates an atmosphere </a:t>
            </a:r>
            <a:r>
              <a:rPr lang="en-GB"/>
              <a:t>of a castle and fantasy world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e23c77a15_0_1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e23c77a15_0_1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Magic forest levels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More character animations when interacting with objects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25" y="2060539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Production of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Peculiar Pet Adventures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Questions?</a:t>
            </a:r>
            <a:endParaRPr/>
          </a:p>
        </p:txBody>
      </p:sp>
      <p:sp>
        <p:nvSpPr>
          <p:cNvPr id="127" name="Google Shape;127;p22"/>
          <p:cNvSpPr txBox="1"/>
          <p:nvPr>
            <p:ph idx="1" type="subTitle"/>
          </p:nvPr>
        </p:nvSpPr>
        <p:spPr>
          <a:xfrm>
            <a:off x="1967025" y="28426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Getting Started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Game Style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Main Idea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Theme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Target audience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Main Elements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Story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Level 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3">
            <a:alphaModFix/>
          </a:blip>
          <a:srcRect b="22189" l="2910" r="22064" t="22543"/>
          <a:stretch/>
        </p:blipFill>
        <p:spPr>
          <a:xfrm>
            <a:off x="311700" y="1530998"/>
            <a:ext cx="8213775" cy="27733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Level 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4924" l="8164" r="0" t="0"/>
          <a:stretch/>
        </p:blipFill>
        <p:spPr>
          <a:xfrm>
            <a:off x="311700" y="1266325"/>
            <a:ext cx="6398125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Level design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66325"/>
            <a:ext cx="6605399" cy="330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Gameplay and mechanics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Pathfinding Algorithm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Pet Command System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Art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Low poly cartoon style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Main colors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Castle elements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4373" y="1067525"/>
            <a:ext cx="5336098" cy="3772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 rotWithShape="1">
          <a:blip r:embed="rId4">
            <a:alphaModFix/>
          </a:blip>
          <a:srcRect b="0" l="19393" r="0" t="0"/>
          <a:stretch/>
        </p:blipFill>
        <p:spPr>
          <a:xfrm>
            <a:off x="2699825" y="3989825"/>
            <a:ext cx="1013698" cy="7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 rotWithShape="1">
          <a:blip r:embed="rId5">
            <a:alphaModFix/>
          </a:blip>
          <a:srcRect b="0" l="34265" r="26195" t="0"/>
          <a:stretch/>
        </p:blipFill>
        <p:spPr>
          <a:xfrm>
            <a:off x="1678613" y="3128300"/>
            <a:ext cx="1203173" cy="17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Sound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Basic sound effects for interactables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Randomized </a:t>
            </a:r>
            <a:r>
              <a:rPr lang="en-GB"/>
              <a:t>sound effects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Background music: Castle, Fantasy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Implementations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Implement story in 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Create more levels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More character animations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Add difficulty levels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